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96" r:id="rId2"/>
    <p:sldId id="256" r:id="rId3"/>
    <p:sldId id="258" r:id="rId4"/>
    <p:sldId id="29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0" r:id="rId36"/>
    <p:sldId id="291" r:id="rId37"/>
    <p:sldId id="292" r:id="rId38"/>
    <p:sldId id="294" r:id="rId39"/>
    <p:sldId id="293" r:id="rId40"/>
    <p:sldId id="298" r:id="rId41"/>
    <p:sldId id="29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DB8D47-4654-460D-99F0-5F1EB749AB37}">
          <p14:sldIdLst>
            <p14:sldId id="296"/>
            <p14:sldId id="256"/>
            <p14:sldId id="258"/>
            <p14:sldId id="29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291"/>
            <p14:sldId id="292"/>
            <p14:sldId id="294"/>
            <p14:sldId id="293"/>
            <p14:sldId id="298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81" autoAdjust="0"/>
    <p:restoredTop sz="94660"/>
  </p:normalViewPr>
  <p:slideViewPr>
    <p:cSldViewPr snapToGrid="0">
      <p:cViewPr varScale="1">
        <p:scale>
          <a:sx n="80" d="100"/>
          <a:sy n="80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1831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012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100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3905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6389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1316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4804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8533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912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10766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891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5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9837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3953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8050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069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0814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053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57032-AB4E-48DD-8724-7997A571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with python</a:t>
            </a:r>
            <a:endParaRPr lang="th-TH" dirty="0"/>
          </a:p>
        </p:txBody>
      </p:sp>
      <p:pic>
        <p:nvPicPr>
          <p:cNvPr id="1026" name="Picture 2" descr="Image result for python">
            <a:extLst>
              <a:ext uri="{FF2B5EF4-FFF2-40B4-BE49-F238E27FC236}">
                <a16:creationId xmlns:a16="http://schemas.microsoft.com/office/drawing/2014/main" id="{4F00DF8E-9E3A-4F7B-AC24-037EE26514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923" y="2624514"/>
            <a:ext cx="6802154" cy="229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066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41BCF-F8DE-4FAD-BC46-EF3DB292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50CA2-BBAB-4CD4-9B08-ECA026B83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FA855-DB6D-4FB8-9548-DC2C1DE313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76" y="599439"/>
            <a:ext cx="6539397" cy="565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88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F7587-1834-4F54-883B-572ED779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839BF-40F3-4156-9C23-67CE6CE30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DC372-D981-4AC5-8887-0BBA9E40085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24" y="695851"/>
            <a:ext cx="7189102" cy="546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50F0-2487-44E8-B45F-E1A134BCD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E0517-59F0-4BD3-8980-A16C199EF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DF787-9FCE-4789-A344-BD6E048DA89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200" y="694397"/>
            <a:ext cx="8556950" cy="54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1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5C75-2BC0-48FD-B707-116B6D184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A8076C-07FA-40C5-BD9A-3344052E5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5449" y="438649"/>
            <a:ext cx="8770452" cy="598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2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8EABE-531B-4094-9485-DA7DBE96F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FD9C0-5E30-428E-9E2A-31E5F6B23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3DE01-C37D-4A64-93DD-01D462BEA32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32" y="424013"/>
            <a:ext cx="6965335" cy="60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6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F7C2-88D8-4A18-BE17-5CD44640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694D1-1F19-44C9-9A3A-2457B72A7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5E3B0-7A58-4E94-ACA4-1152D6F177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66" y="638678"/>
            <a:ext cx="8223818" cy="558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10398-ADBA-464F-B7E1-D8180031F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DCBE5-6F44-4B88-996C-D56CE5BEA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E24CA-864C-42E5-9FFE-397D5AE585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50" y="660262"/>
            <a:ext cx="8007250" cy="553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41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2F87-4455-480F-8D3D-1C837876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1947C-C508-401B-AA78-708721E7D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0B7E5-D618-410A-B803-9DAB384648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391" y="491249"/>
            <a:ext cx="7995218" cy="587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1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55E4C-0521-499B-910C-7D43CF157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0E901-8FCA-482F-AE74-7B95A6C8A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30010-284C-4A31-B74A-03B45C1A48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22" y="449141"/>
            <a:ext cx="7513955" cy="59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68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5A3BB-9462-4073-B52D-C93DAE52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1F2D-6581-4433-85D7-738B39717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05DBD-074B-41AB-9C39-7B8CE6F87D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76" y="661662"/>
            <a:ext cx="8596797" cy="553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40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D2B5-0D88-46C8-8E89-8E422748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573C1A-932C-4DDD-B48C-ECF95FE990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9BEAD-71F0-4CDE-AF71-094839A6D8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23" y="304629"/>
            <a:ext cx="8318753" cy="624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7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6F3B-B9D3-4C41-9CBB-02C1F0465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E6E7-B163-4208-905B-ED1A5515E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CECC8-6784-4BA5-A392-A797ACA681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412" y="433486"/>
            <a:ext cx="6455176" cy="599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60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6D68C-0299-422D-9C50-2EA2B587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6A281-C4F3-4C01-AB17-A7C59E137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BCB93-C24C-4238-81A7-63ABED9752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981" y="703596"/>
            <a:ext cx="7297387" cy="545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68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3801A-478B-4D56-A2F9-782820B2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01A4E-10E0-4B5C-8001-A521ABFB9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9F132-71AD-4D76-8428-2F04784081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586" y="588771"/>
            <a:ext cx="6322828" cy="568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90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A415-0FB0-4CF5-A593-12C8871D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8090B-0A00-439A-97B4-06FDF1BF6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2B48A-45BF-4366-9B77-506CA0EF83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77" y="1024370"/>
            <a:ext cx="10515596" cy="48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57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9D0D7-83B8-4287-943F-75A0244B2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C145C-B41F-45C2-B467-F5A036D9D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46762-6039-4CD7-916D-22E66ECB2ED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16" y="1257060"/>
            <a:ext cx="10050718" cy="43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05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0CC1-14A8-4E62-A948-7A91CA92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0D558-05FD-4A79-BD47-8229F7DE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A0D93-287D-4270-989F-4D731A94118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41" y="1165409"/>
            <a:ext cx="10861867" cy="45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01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08FC2-1B7D-4A0C-AA69-4516E013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5E383-609D-4C69-9D80-E321A7FD2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28401-BAD1-4FCC-9424-A9B9C1E47B0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59" y="2298327"/>
            <a:ext cx="10387231" cy="226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68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5669C-D25E-4466-B915-D7201AFA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2F0AB-C220-4D3D-B9AE-AE1B80E62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403F6-C0B8-4C1F-AE4E-1E77CE3BF1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454587"/>
            <a:ext cx="7748942" cy="3664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3AA51D-5F04-4670-BE4E-10A91FA2464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579" y="4118722"/>
            <a:ext cx="2311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58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A6B1-7C9B-4FB5-A9BE-89A60A595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31CB6-ED79-4AFB-AF19-C71BA6123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C5698-ADA7-4BA9-94D3-A57F9B9589F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90" y="693161"/>
            <a:ext cx="9497570" cy="54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31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2AC1-6E3C-41DD-A7B7-0764562B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847BF-C2ED-44A6-9E01-5C8BBE97E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0EEF6-6BE2-4295-BDE0-EBBF00E18D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66" y="1219370"/>
            <a:ext cx="4273406" cy="11208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717A7B-E96C-413F-A865-4D9ABFAFD9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66" y="2282692"/>
            <a:ext cx="8368205" cy="332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75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3F93-3E54-42F3-86EE-C387613D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BF869C-96A7-462F-B7EF-E28C7588F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2522" y="609600"/>
            <a:ext cx="5798685" cy="579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B67E75-E319-4BA9-A18D-4F3B44F120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58" y="609600"/>
            <a:ext cx="3432402" cy="293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48265-FBA1-402C-8227-40A99148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8DC8A-7AA1-4A8B-8C27-BA456AFE9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D60EB-4773-4A41-999C-64790BE1C27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54" y="1066800"/>
            <a:ext cx="1172784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65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68867-DE22-4411-8D03-EEE3FD77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4336B-0C56-47AD-A9C5-0511F0D59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E45BC-AF25-49E6-9817-76EA1A8F3C0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1" y="1763994"/>
            <a:ext cx="11173487" cy="333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7EAF-0B68-4FF1-AB00-BD956224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434044-4EBE-439F-A87D-78595B19E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3712" y="1935921"/>
            <a:ext cx="7936224" cy="4720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9901FE-1631-4A5D-9AD0-4C7C57E7EC4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62" y="399220"/>
            <a:ext cx="4062755" cy="24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7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785A3-61E0-4D38-848B-DA3C9BA9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49F14-D1EF-432C-80C5-C70BB51F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7120C-A831-460D-BE0D-6191CD4E737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73" y="989369"/>
            <a:ext cx="8538603" cy="487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65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3B45-5907-493D-9B1D-15D5C27C6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98854-22A3-4502-83ED-01DA79ACB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58CD8-E598-4D04-85FE-8C3E71565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40" y="790074"/>
            <a:ext cx="10184870" cy="47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0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3BB9-EC9E-488F-9ECC-CBE7FC01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292F0-9E6F-49AC-9A10-81F1D780D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ED2B2-B5CB-44EF-ACA4-6A44A015D87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73" y="1951087"/>
            <a:ext cx="9823003" cy="295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08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FA204-CB61-4081-8617-A67B68D2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571AC-084A-4C8A-9A48-35312618E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FD75A-7AED-47A7-B981-0D82E59DD53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08" y="1946604"/>
            <a:ext cx="9944334" cy="296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30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71C2-B10C-43BD-9ACC-24363C98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2FF53-1B4F-4C4F-9972-8028513D0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54848" y="1752724"/>
            <a:ext cx="12276260" cy="4381253"/>
          </a:xfrm>
        </p:spPr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BD881-A90E-46F3-B4BB-6C11FB979C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65" y="1024157"/>
            <a:ext cx="6962220" cy="1083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9D794-7272-4B09-BCDA-78BA0667EC0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87" y="2463088"/>
            <a:ext cx="10411576" cy="251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79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52F3A-752C-4988-A645-A346D4B0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7C629-586A-44E6-B1B8-BCF94B44B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B0150-94D7-4475-A95F-EC978A4696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6" y="2252036"/>
            <a:ext cx="10649897" cy="235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14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EEA36-2580-4C83-8991-54423C55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87F3-9DE3-4320-82BA-5B943F943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2FE50-AF70-4FD5-B442-B6690057974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8" y="2187581"/>
            <a:ext cx="11127153" cy="24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0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57C94-67AF-4B7C-A03A-6EE8AFEB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library did we use?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9F1A1-4481-4E5D-8D3E-5CD8BE4F8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B6A3B-6685-4875-BE1B-57B1A1C0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689" y="1786527"/>
            <a:ext cx="6246622" cy="44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97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A4C1-D0C4-4D25-BBAA-73FCF3B1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fold-cv?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71C4E-865E-43E7-BB7A-E61B340AA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3074" name="Picture 2" descr="Image result for overfit">
            <a:extLst>
              <a:ext uri="{FF2B5EF4-FFF2-40B4-BE49-F238E27FC236}">
                <a16:creationId xmlns:a16="http://schemas.microsoft.com/office/drawing/2014/main" id="{0C2AF121-F185-4A69-BEC7-5D9EA9A0D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85" y="2863717"/>
            <a:ext cx="8562179" cy="215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711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CADB9-EB99-4EA1-8E1A-5E4647CD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7906C-EC7A-4B32-83FB-82C5BEAC4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/>
              <a:t>Waranya</a:t>
            </a:r>
            <a:r>
              <a:rPr lang="en-US" sz="3200" dirty="0"/>
              <a:t> </a:t>
            </a:r>
            <a:r>
              <a:rPr lang="en-US" sz="3200" dirty="0" err="1"/>
              <a:t>Chaikhamhan</a:t>
            </a:r>
            <a:r>
              <a:rPr lang="en-US" sz="3200" dirty="0"/>
              <a:t> 59130700406</a:t>
            </a:r>
          </a:p>
          <a:p>
            <a:r>
              <a:rPr lang="en-US" sz="3200" dirty="0"/>
              <a:t>Vichaya Raksakunpanich 60130700337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6749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466C-8E2F-43DA-9557-27A701E7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EEB14-882C-470D-BD08-F5644D6DC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37" y="2115344"/>
            <a:ext cx="10353762" cy="3695136"/>
          </a:xfrm>
        </p:spPr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4B8C2-3D69-4590-A1B1-F6E9F005B5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3" y="229394"/>
            <a:ext cx="5308600" cy="377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F3C0CB-A33F-44BB-AE57-D5E746CE2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600" y="2076372"/>
            <a:ext cx="2866504" cy="915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672B65-D630-4A07-9A2C-733759D1A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983" y="495380"/>
            <a:ext cx="5457825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FA46CB-BAEB-4EA3-A584-81E22E1EA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43" y="4748159"/>
            <a:ext cx="2665240" cy="1028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48C0F-0975-4176-B208-05A436BA9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258" y="5199500"/>
            <a:ext cx="4781550" cy="1152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5300B-81A5-4463-9792-2119DF8BF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550" y="3408378"/>
            <a:ext cx="3630604" cy="1507043"/>
          </a:xfrm>
          <a:prstGeom prst="rect">
            <a:avLst/>
          </a:prstGeom>
        </p:spPr>
      </p:pic>
      <p:pic>
        <p:nvPicPr>
          <p:cNvPr id="2050" name="Picture 2" descr="Image result for scikit learn">
            <a:extLst>
              <a:ext uri="{FF2B5EF4-FFF2-40B4-BE49-F238E27FC236}">
                <a16:creationId xmlns:a16="http://schemas.microsoft.com/office/drawing/2014/main" id="{BEB78527-7C31-4306-92CE-CE555D378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20" y="4311174"/>
            <a:ext cx="2332535" cy="2332535"/>
          </a:xfrm>
          <a:prstGeom prst="rect">
            <a:avLst/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262885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E23CD-5464-444E-ABC4-35C34DCC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4E4E2D-4A94-4782-A83A-E1F6215A2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821" y="1562322"/>
            <a:ext cx="11035707" cy="37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9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CFCC9-F79C-4852-9030-5EE19BD1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8264C-5734-4CA8-B0ED-133B0E2F8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D87A8-4C8E-4803-9758-76B1FE5DB6B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40" y="1248569"/>
            <a:ext cx="10182669" cy="436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43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0817-67F1-40BB-A9C5-4DC78C7C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F6844-4912-4D91-8AF0-9550C1F99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B8488-A00D-4259-AD4B-4BD963FDAA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08" y="236012"/>
            <a:ext cx="8735783" cy="63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AB47A-EB98-455E-9981-DB1396BE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248D4-271F-41CE-97A0-865CE4D3D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BC21E-C88C-4840-9ACA-0E1D5F4BCA0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9" y="1279358"/>
            <a:ext cx="11163791" cy="42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335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73</TotalTime>
  <Words>20</Words>
  <Application>Microsoft Office PowerPoint</Application>
  <PresentationFormat>Widescreen</PresentationFormat>
  <Paragraphs>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Angsana New</vt:lpstr>
      <vt:lpstr>Arial</vt:lpstr>
      <vt:lpstr>Bookman Old Style</vt:lpstr>
      <vt:lpstr>Cordia New</vt:lpstr>
      <vt:lpstr>Rockwell</vt:lpstr>
      <vt:lpstr>Damask</vt:lpstr>
      <vt:lpstr>Data Mining with python</vt:lpstr>
      <vt:lpstr>PowerPoint Presentation</vt:lpstr>
      <vt:lpstr>PowerPoint Presentation</vt:lpstr>
      <vt:lpstr>Which library did we use?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 fold-cv?</vt:lpstr>
      <vt:lpstr>Members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VICHAYA RAKSAKUNPANICH</dc:creator>
  <cp:lastModifiedBy>VICHAYA RAKSAKUNPANICH</cp:lastModifiedBy>
  <cp:revision>9</cp:revision>
  <dcterms:created xsi:type="dcterms:W3CDTF">2018-04-12T15:48:42Z</dcterms:created>
  <dcterms:modified xsi:type="dcterms:W3CDTF">2018-04-25T18:01:08Z</dcterms:modified>
</cp:coreProperties>
</file>